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AF0E-04AB-4679-A7FE-D55D3D210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1AECF-B99F-4E7F-915D-350F33D35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EE6D2-7B26-404E-B4D4-F6CE0E2C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CCA5-1DA2-4412-9C58-B9685970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130F-00FB-405B-8219-A9D555FA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6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32932-75C5-4469-B212-E9C011E9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41340-36E4-47A5-8C89-DF6106171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7F919-CB6B-42FE-AD64-00929ADF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9E0FF-03FB-4FB8-8E41-844448EA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7B90F-69E0-4C94-A8A0-9674560E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59856E-B978-405D-85CA-5301EFCA3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04997-7EF5-4973-A7AD-7117EFEB9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F708-506B-4256-9D2E-814BF812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88324-2DDD-421F-B922-EB1BC589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D7BE4-A398-4FBC-B487-2A67C0A6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4FA6-443C-4A4A-A761-B1F06E14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58BD6-8680-49A3-833F-7B7FA180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29974-D8F8-4D55-BB95-27315731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F5C77-46A3-4B54-9155-9C029270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28971-9F27-4A68-8313-7E59B00E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92F0-5FBF-4193-9A0B-214FED41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2D3CF-C3C7-4B23-9490-12E546A60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0F9CE-8E2D-4769-879A-358EC2A9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CA874-7F2A-40D9-B97D-0864D01E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AC45A-8ADB-49D9-965D-35F7F1DC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2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3639-9523-4ECF-B521-6E83AF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27230-76FF-4BFE-A485-27FD256A1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42A3A-4ED8-4E1B-9579-774C5A8A1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69DB4-1C6C-4E7F-A85A-4792EDAA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CC058-6577-47A3-94E2-FBCB08D3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22B28-95C7-467C-B449-91DA36ED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3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6A60-97C5-46DD-93A1-A0EB7F110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28C62-94CB-4262-A73D-512CAC4B1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81CF1-0782-4727-A8D0-5CC3D9E8C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2E17C-B84B-4FD6-90F3-FEF87007C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E3FAE-4D5D-4CEB-80A1-A55D613B1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43F42-4AB3-436A-BA22-B4FBAA44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27317-B485-47DA-8F58-0E742768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4AB88-094F-42D9-BF61-7B863BB1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4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CFC1-A249-4BBA-B8F7-5FCAD9C3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98A50-5AAD-490A-AB1D-5ACF8F20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5026D-C6BA-4FF3-870B-343EE08C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6C0D9-AC13-4061-8F0F-84D9D431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5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16375-4CB9-4D75-90FD-2ED3EC8F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F34EC-D845-4107-9C11-CC129ED0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1CD93-9517-4E07-B9C2-A749A538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E808-6F00-4A70-AED3-A5AE367F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A4593-6EE4-435F-BE68-10A39D6C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B2938-36D0-4330-916B-286C01036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0DE9D-94B4-4609-9639-21971705A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9F1EA-937D-4955-A1AF-346080FD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A3C3A-B0C0-461E-BF91-1CE6D734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9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957D-1EB1-4F23-8B5B-3C0D5B413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6F3710-A467-4439-953A-BDEF771E9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FE9F7-C039-42F6-9CA9-AFC4A67B0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19995-B3A1-49A6-BCC4-B9E1F312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B226C-4723-4B9A-8A88-24648DB0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E5F30-9701-42C0-9D1D-D9EE77D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0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0AB785-32EA-426A-8FC4-111D6657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B266A-3354-4A4B-AFA0-1B3C2E73B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364BB-ECC8-4A8C-A9E9-B330E2433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3721-AC8E-4307-9A2A-4BCB9981772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FD10-A7E3-45BE-86E9-809071C25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2E18F-1251-4E28-96F2-E9EFEB78C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EF9D-27B9-4FA0-9428-5FEDE335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0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D73CA03-3509-47B3-A765-067820CBF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49" y="196336"/>
            <a:ext cx="9683271" cy="1054727"/>
          </a:xfrm>
        </p:spPr>
        <p:txBody>
          <a:bodyPr anchor="t">
            <a:normAutofit fontScale="90000"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Packing List</a:t>
            </a:r>
            <a:br>
              <a:rPr lang="en-US" dirty="0"/>
            </a:br>
            <a:r>
              <a:rPr lang="en-US" sz="1600" dirty="0"/>
              <a:t>Travelers will load all luggage and instruments into the truck at the school on 3/31. Performance attire will need to be in a separate plastic bag with their name. Performance attire will be loaded into totes that will remain in the truck until the day of their  performance. </a:t>
            </a:r>
            <a:endParaRPr lang="en-US" sz="1300" dirty="0"/>
          </a:p>
        </p:txBody>
      </p:sp>
      <p:sp>
        <p:nvSpPr>
          <p:cNvPr id="5" name="Pentagon 8">
            <a:extLst>
              <a:ext uri="{FF2B5EF4-FFF2-40B4-BE49-F238E27FC236}">
                <a16:creationId xmlns:a16="http://schemas.microsoft.com/office/drawing/2014/main" id="{7D7B7159-A7DE-4701-9938-CF477A158750}"/>
              </a:ext>
            </a:extLst>
          </p:cNvPr>
          <p:cNvSpPr>
            <a:spLocks/>
          </p:cNvSpPr>
          <p:nvPr/>
        </p:nvSpPr>
        <p:spPr>
          <a:xfrm>
            <a:off x="235866" y="1849255"/>
            <a:ext cx="2082579" cy="1975651"/>
          </a:xfrm>
          <a:prstGeom prst="homePlate">
            <a:avLst>
              <a:gd name="adj" fmla="val 147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ea typeface="ＭＳ Ｐゴシック"/>
              </a:rPr>
              <a:t>Clothing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ea typeface="ＭＳ Ｐゴシック"/>
              </a:rPr>
              <a:t>(4 days)</a:t>
            </a:r>
          </a:p>
        </p:txBody>
      </p:sp>
      <p:sp>
        <p:nvSpPr>
          <p:cNvPr id="8" name="Pentagon 8">
            <a:extLst>
              <a:ext uri="{FF2B5EF4-FFF2-40B4-BE49-F238E27FC236}">
                <a16:creationId xmlns:a16="http://schemas.microsoft.com/office/drawing/2014/main" id="{D950804F-0F16-4B0A-9CC8-A7FE30A81857}"/>
              </a:ext>
            </a:extLst>
          </p:cNvPr>
          <p:cNvSpPr>
            <a:spLocks/>
          </p:cNvSpPr>
          <p:nvPr/>
        </p:nvSpPr>
        <p:spPr>
          <a:xfrm>
            <a:off x="253332" y="3913710"/>
            <a:ext cx="1890399" cy="1214499"/>
          </a:xfrm>
          <a:prstGeom prst="homePlate">
            <a:avLst>
              <a:gd name="adj" fmla="val 147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ea typeface="ＭＳ Ｐゴシック"/>
              </a:rPr>
              <a:t>Toiletries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D25F47A4-7A03-4A47-ABB9-E5B518F5DCF4}"/>
              </a:ext>
            </a:extLst>
          </p:cNvPr>
          <p:cNvSpPr>
            <a:spLocks/>
          </p:cNvSpPr>
          <p:nvPr/>
        </p:nvSpPr>
        <p:spPr>
          <a:xfrm>
            <a:off x="253333" y="5217013"/>
            <a:ext cx="1890399" cy="819696"/>
          </a:xfrm>
          <a:prstGeom prst="homePlate">
            <a:avLst>
              <a:gd name="adj" fmla="val 14798"/>
            </a:avLst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ea typeface="ＭＳ Ｐゴシック"/>
              </a:rPr>
              <a:t>Accessories/Other</a:t>
            </a:r>
          </a:p>
        </p:txBody>
      </p:sp>
      <p:sp>
        <p:nvSpPr>
          <p:cNvPr id="10" name="Pentagon 8">
            <a:extLst>
              <a:ext uri="{FF2B5EF4-FFF2-40B4-BE49-F238E27FC236}">
                <a16:creationId xmlns:a16="http://schemas.microsoft.com/office/drawing/2014/main" id="{D4F88A41-3E07-42DE-872F-D105367D021A}"/>
              </a:ext>
            </a:extLst>
          </p:cNvPr>
          <p:cNvSpPr>
            <a:spLocks/>
          </p:cNvSpPr>
          <p:nvPr/>
        </p:nvSpPr>
        <p:spPr>
          <a:xfrm>
            <a:off x="235865" y="6112043"/>
            <a:ext cx="1890399" cy="700032"/>
          </a:xfrm>
          <a:prstGeom prst="homePlate">
            <a:avLst>
              <a:gd name="adj" fmla="val 147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ea typeface="ＭＳ Ｐゴシック"/>
              </a:rPr>
              <a:t>Electronics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97CC15-85D7-4D20-88CC-E916469798AF}"/>
              </a:ext>
            </a:extLst>
          </p:cNvPr>
          <p:cNvCxnSpPr>
            <a:cxnSpLocks/>
          </p:cNvCxnSpPr>
          <p:nvPr/>
        </p:nvCxnSpPr>
        <p:spPr>
          <a:xfrm>
            <a:off x="2474816" y="1826501"/>
            <a:ext cx="39904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85000"/>
              </a:schemeClr>
            </a:solidFill>
            <a:prstDash val="soli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948731-CED8-4B78-A00F-72A4894500A1}"/>
              </a:ext>
            </a:extLst>
          </p:cNvPr>
          <p:cNvSpPr txBox="1"/>
          <p:nvPr/>
        </p:nvSpPr>
        <p:spPr>
          <a:xfrm>
            <a:off x="2506562" y="1180170"/>
            <a:ext cx="414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1" dirty="0">
                <a:solidFill>
                  <a:srgbClr val="002060"/>
                </a:solidFill>
              </a:rPr>
              <a:t>Luggage</a:t>
            </a:r>
          </a:p>
          <a:p>
            <a:pPr algn="ctr"/>
            <a:r>
              <a:rPr lang="en-US" b="1" i="1" dirty="0">
                <a:solidFill>
                  <a:srgbClr val="002060"/>
                </a:solidFill>
              </a:rPr>
              <a:t>(Loaded on truck 3/31)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077573-9104-4D36-B096-7632EA03DB24}"/>
              </a:ext>
            </a:extLst>
          </p:cNvPr>
          <p:cNvSpPr txBox="1"/>
          <p:nvPr/>
        </p:nvSpPr>
        <p:spPr>
          <a:xfrm>
            <a:off x="7086110" y="1479924"/>
            <a:ext cx="445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2060"/>
                </a:solidFill>
              </a:rPr>
              <a:t>Carry-on backpack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3D50B9-E2D5-4F58-BB0F-94F525A214FD}"/>
              </a:ext>
            </a:extLst>
          </p:cNvPr>
          <p:cNvCxnSpPr>
            <a:cxnSpLocks/>
          </p:cNvCxnSpPr>
          <p:nvPr/>
        </p:nvCxnSpPr>
        <p:spPr>
          <a:xfrm>
            <a:off x="7086110" y="1826501"/>
            <a:ext cx="4536395" cy="22755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85000"/>
              </a:schemeClr>
            </a:solidFill>
            <a:prstDash val="soli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4814164-179B-48F6-B130-1AAEF461D449}"/>
              </a:ext>
            </a:extLst>
          </p:cNvPr>
          <p:cNvSpPr txBox="1">
            <a:spLocks/>
          </p:cNvSpPr>
          <p:nvPr/>
        </p:nvSpPr>
        <p:spPr>
          <a:xfrm>
            <a:off x="2665721" y="1996996"/>
            <a:ext cx="2323552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Bathing Suits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Day clothes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Light jacket or sweaters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Socks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Comfortable Shoes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Pajamas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Underwear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Shorts/pants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Pajamas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Underwear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593DDA-086B-4620-A392-90D5448C9381}"/>
              </a:ext>
            </a:extLst>
          </p:cNvPr>
          <p:cNvSpPr txBox="1">
            <a:spLocks/>
          </p:cNvSpPr>
          <p:nvPr/>
        </p:nvSpPr>
        <p:spPr>
          <a:xfrm>
            <a:off x="7372463" y="5298045"/>
            <a:ext cx="269708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School ASB card, Driver’s License or state ID. See TSA website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Purse/wallet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Ear plugs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C8FC5F-931E-4984-ABBF-9FD9CF82FECD}"/>
              </a:ext>
            </a:extLst>
          </p:cNvPr>
          <p:cNvCxnSpPr>
            <a:cxnSpLocks/>
          </p:cNvCxnSpPr>
          <p:nvPr/>
        </p:nvCxnSpPr>
        <p:spPr>
          <a:xfrm>
            <a:off x="2474816" y="3916847"/>
            <a:ext cx="4146800" cy="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85000"/>
              </a:schemeClr>
            </a:solidFill>
            <a:prstDash val="sysDot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1F68AE-08FF-4D14-A10A-F1F7E89074FE}"/>
              </a:ext>
            </a:extLst>
          </p:cNvPr>
          <p:cNvCxnSpPr>
            <a:cxnSpLocks/>
          </p:cNvCxnSpPr>
          <p:nvPr/>
        </p:nvCxnSpPr>
        <p:spPr>
          <a:xfrm>
            <a:off x="7086110" y="3913710"/>
            <a:ext cx="4433153" cy="11695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85000"/>
              </a:schemeClr>
            </a:solidFill>
            <a:prstDash val="sysDot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688197-6A98-4B82-B171-F1E18736649D}"/>
              </a:ext>
            </a:extLst>
          </p:cNvPr>
          <p:cNvCxnSpPr>
            <a:cxnSpLocks/>
          </p:cNvCxnSpPr>
          <p:nvPr/>
        </p:nvCxnSpPr>
        <p:spPr>
          <a:xfrm>
            <a:off x="2318445" y="5192616"/>
            <a:ext cx="4146800" cy="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85000"/>
              </a:schemeClr>
            </a:solidFill>
            <a:prstDash val="sysDot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C8E700-842C-44AC-BD5E-3EFFAD591337}"/>
              </a:ext>
            </a:extLst>
          </p:cNvPr>
          <p:cNvCxnSpPr>
            <a:cxnSpLocks/>
          </p:cNvCxnSpPr>
          <p:nvPr/>
        </p:nvCxnSpPr>
        <p:spPr>
          <a:xfrm flipV="1">
            <a:off x="7086110" y="5170313"/>
            <a:ext cx="4456726" cy="22303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85000"/>
              </a:schemeClr>
            </a:solidFill>
            <a:prstDash val="sysDot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788887-952A-491F-B402-2B35352342E7}"/>
              </a:ext>
            </a:extLst>
          </p:cNvPr>
          <p:cNvCxnSpPr>
            <a:cxnSpLocks/>
          </p:cNvCxnSpPr>
          <p:nvPr/>
        </p:nvCxnSpPr>
        <p:spPr>
          <a:xfrm>
            <a:off x="2366524" y="6114941"/>
            <a:ext cx="4146800" cy="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85000"/>
              </a:schemeClr>
            </a:solidFill>
            <a:prstDash val="sysDot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AA56BC-63F9-4574-928A-B8CF60793898}"/>
              </a:ext>
            </a:extLst>
          </p:cNvPr>
          <p:cNvCxnSpPr>
            <a:cxnSpLocks/>
          </p:cNvCxnSpPr>
          <p:nvPr/>
        </p:nvCxnSpPr>
        <p:spPr>
          <a:xfrm>
            <a:off x="6985996" y="6097933"/>
            <a:ext cx="4556840" cy="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85000"/>
              </a:schemeClr>
            </a:solidFill>
            <a:prstDash val="sysDot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5907F42-072C-4953-9F36-57721DB4E380}"/>
              </a:ext>
            </a:extLst>
          </p:cNvPr>
          <p:cNvSpPr txBox="1">
            <a:spLocks/>
          </p:cNvSpPr>
          <p:nvPr/>
        </p:nvSpPr>
        <p:spPr>
          <a:xfrm>
            <a:off x="7372461" y="4090717"/>
            <a:ext cx="399042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Travel sunblock for beach day 1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Medications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Band-aids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90EEBF-F90F-4B16-A231-C199A42122E6}"/>
              </a:ext>
            </a:extLst>
          </p:cNvPr>
          <p:cNvSpPr txBox="1">
            <a:spLocks/>
          </p:cNvSpPr>
          <p:nvPr/>
        </p:nvSpPr>
        <p:spPr>
          <a:xfrm>
            <a:off x="2659446" y="4055006"/>
            <a:ext cx="221329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Sunblock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Lotions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Brush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Toothbrush/floss/toothpaste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Deodorant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9F23D4-3EAF-4CA6-9963-FD4426E3BF3F}"/>
              </a:ext>
            </a:extLst>
          </p:cNvPr>
          <p:cNvSpPr txBox="1">
            <a:spLocks/>
          </p:cNvSpPr>
          <p:nvPr/>
        </p:nvSpPr>
        <p:spPr>
          <a:xfrm>
            <a:off x="4831384" y="1979248"/>
            <a:ext cx="1790232" cy="20159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u="sng" kern="0" dirty="0">
                <a:solidFill>
                  <a:srgbClr val="FF0000"/>
                </a:solidFill>
                <a:ea typeface="ＭＳ Ｐゴシック"/>
              </a:rPr>
              <a:t>Performance Attire in separate plastic bag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Black closed toed shoes with no white or any other color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Black Belt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b="1" kern="0" dirty="0">
                <a:solidFill>
                  <a:prstClr val="black"/>
                </a:solidFill>
                <a:ea typeface="ＭＳ Ｐゴシック"/>
              </a:rPr>
              <a:t>Black socks (absolutely NO WHITE)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Black slacks (no jeans)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Disney Polo shirt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prstClr val="black"/>
                </a:solidFill>
                <a:ea typeface="ＭＳ Ｐゴシック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B9914B-5D69-4D5A-9CF7-9358105A92F6}"/>
              </a:ext>
            </a:extLst>
          </p:cNvPr>
          <p:cNvSpPr txBox="1">
            <a:spLocks/>
          </p:cNvSpPr>
          <p:nvPr/>
        </p:nvSpPr>
        <p:spPr>
          <a:xfrm>
            <a:off x="2631187" y="5312262"/>
            <a:ext cx="399042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Small tote bag for in the park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Re-usable water bottle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Hat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B40EEB-2F92-46A5-BD97-8361759AA567}"/>
              </a:ext>
            </a:extLst>
          </p:cNvPr>
          <p:cNvSpPr txBox="1">
            <a:spLocks/>
          </p:cNvSpPr>
          <p:nvPr/>
        </p:nvSpPr>
        <p:spPr>
          <a:xfrm>
            <a:off x="4917523" y="4078686"/>
            <a:ext cx="20449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Electric shaver/razor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Hair spray/clips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Make-up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Glasses/contact lenses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Sanitary needs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AFB394-930A-4C55-BA2B-D772B54C0CD3}"/>
              </a:ext>
            </a:extLst>
          </p:cNvPr>
          <p:cNvSpPr txBox="1">
            <a:spLocks/>
          </p:cNvSpPr>
          <p:nvPr/>
        </p:nvSpPr>
        <p:spPr>
          <a:xfrm>
            <a:off x="7372462" y="6190971"/>
            <a:ext cx="399042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Portable chargers and cords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Phone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Tablet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5A8900-6E78-4A89-B407-04D7B1B8DFE4}"/>
              </a:ext>
            </a:extLst>
          </p:cNvPr>
          <p:cNvSpPr txBox="1">
            <a:spLocks/>
          </p:cNvSpPr>
          <p:nvPr/>
        </p:nvSpPr>
        <p:spPr>
          <a:xfrm>
            <a:off x="10091286" y="5285653"/>
            <a:ext cx="184738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Copy of Itinerary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Healthy snacks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Money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Travel blanket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66BE1D-D596-4064-B335-59793578B143}"/>
              </a:ext>
            </a:extLst>
          </p:cNvPr>
          <p:cNvSpPr txBox="1">
            <a:spLocks/>
          </p:cNvSpPr>
          <p:nvPr/>
        </p:nvSpPr>
        <p:spPr>
          <a:xfrm>
            <a:off x="7319259" y="2026238"/>
            <a:ext cx="399042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200" kern="0" dirty="0">
                <a:solidFill>
                  <a:prstClr val="black"/>
                </a:solidFill>
                <a:ea typeface="ＭＳ Ｐゴシック"/>
              </a:rPr>
              <a:t>Rain jacket or sweatshirt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FA431DE-C0C4-48DB-A4A1-6BA096E9C28F}"/>
              </a:ext>
            </a:extLst>
          </p:cNvPr>
          <p:cNvSpPr/>
          <p:nvPr/>
        </p:nvSpPr>
        <p:spPr>
          <a:xfrm>
            <a:off x="10332719" y="287426"/>
            <a:ext cx="1509295" cy="1185691"/>
          </a:xfrm>
          <a:prstGeom prst="ellipse">
            <a:avLst/>
          </a:prstGeom>
          <a:solidFill>
            <a:srgbClr val="FFD0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1A1446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Wear GP Band T-shirt on travel days</a:t>
            </a:r>
          </a:p>
        </p:txBody>
      </p:sp>
    </p:spTree>
    <p:extLst>
      <p:ext uri="{BB962C8B-B14F-4D97-AF65-F5344CB8AC3E}">
        <p14:creationId xmlns:p14="http://schemas.microsoft.com/office/powerpoint/2010/main" val="119217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213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Wingdings</vt:lpstr>
      <vt:lpstr>Office Theme</vt:lpstr>
      <vt:lpstr>Packing List Travelers will load all luggage and instruments into the truck at the school on 3/31. Performance attire will need to be in a separate plastic bag with their name. Performance attire will be loaded into totes that will remain in the truck until the day of their  performance.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Packing List</dc:title>
  <dc:creator>Benavente, Cindy</dc:creator>
  <cp:lastModifiedBy>Benavente, Cindy</cp:lastModifiedBy>
  <cp:revision>5</cp:revision>
  <dcterms:created xsi:type="dcterms:W3CDTF">2023-02-22T00:02:07Z</dcterms:created>
  <dcterms:modified xsi:type="dcterms:W3CDTF">2023-02-27T16:45:28Z</dcterms:modified>
</cp:coreProperties>
</file>